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58" r:id="rId3"/>
  </p:sldMasterIdLst>
  <p:notesMasterIdLst>
    <p:notesMasterId r:id="rId5"/>
  </p:notesMasterIdLst>
  <p:handoutMasterIdLst>
    <p:handoutMasterId r:id="rId6"/>
  </p:handoutMasterIdLst>
  <p:sldIdLst>
    <p:sldId id="287" r:id="rId4"/>
  </p:sldIdLst>
  <p:sldSz cx="9144000" cy="6858000" type="screen4x3"/>
  <p:notesSz cx="6805613" cy="9944100"/>
  <p:defaultTextStyle>
    <a:defPPr>
      <a:defRPr lang="en-GB"/>
    </a:defPPr>
    <a:lvl1pPr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  <a:srgbClr val="387C73"/>
    <a:srgbClr val="DFD67F"/>
    <a:srgbClr val="BB8EBE"/>
    <a:srgbClr val="C0AE00"/>
    <a:srgbClr val="DB0962"/>
    <a:srgbClr val="781D7E"/>
    <a:srgbClr val="EBB7CE"/>
    <a:srgbClr val="537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0" autoAdjust="0"/>
    <p:restoredTop sz="72082" autoAdjust="0"/>
  </p:normalViewPr>
  <p:slideViewPr>
    <p:cSldViewPr>
      <p:cViewPr>
        <p:scale>
          <a:sx n="85" d="100"/>
          <a:sy n="85" d="100"/>
        </p:scale>
        <p:origin x="-2124" y="-606"/>
      </p:cViewPr>
      <p:guideLst>
        <p:guide orient="horz" pos="3669"/>
        <p:guide orient="horz" pos="1570"/>
        <p:guide pos="272"/>
        <p:guide pos="5488"/>
        <p:guide pos="2925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fld id="{C2C03116-8872-4E4E-BD71-D868663E5430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5818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3448"/>
            <a:ext cx="544449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fld id="{3477FD34-E586-4161-AD40-242107BE3476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7698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w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164" name="Picture 2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12000" y="1984"/>
            <a:ext cx="2289173" cy="1716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62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276350"/>
            <a:ext cx="6478588" cy="1144588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2497138"/>
            <a:ext cx="6478588" cy="1144587"/>
          </a:xfrm>
        </p:spPr>
        <p:txBody>
          <a:bodyPr/>
          <a:lstStyle>
            <a:lvl1pPr marL="0" indent="0">
              <a:lnSpc>
                <a:spcPts val="2200"/>
              </a:lnSpc>
              <a:buFontTx/>
              <a:buNone/>
              <a:defRPr sz="24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8188" y="6272213"/>
            <a:ext cx="1619250" cy="1793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169B18-E05A-4488-B150-256224CBF92E}" type="datetime1">
              <a:rPr lang="da-DK" smtClean="0"/>
              <a:pPr/>
              <a:t>25-02-2019</a:t>
            </a:fld>
            <a:endParaRPr lang="da-DK" dirty="0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Side </a:t>
            </a:r>
            <a:fld id="{7A5F1A53-158C-4308-AA0B-FD5167706E0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2151" name="Line 7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2152" name="Line 8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2153" name="Line 9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2154" name="Text Box 10"/>
          <p:cNvSpPr txBox="1">
            <a:spLocks noChangeArrowheads="1"/>
          </p:cNvSpPr>
          <p:nvPr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87" y="157862"/>
            <a:ext cx="1735137" cy="82286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F73F8-ECA4-4407-9D49-35DF28F4E9A8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23B4CD52-7A29-4944-8378-6480FEB53E3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40513" y="1277938"/>
            <a:ext cx="2068512" cy="4551362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31800" y="1277938"/>
            <a:ext cx="6056313" cy="4551362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71F27E-0DAB-4620-830E-EFDF53F0F786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5186EF68-1F3A-43E0-BC66-0BE045D4EF4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1277938"/>
            <a:ext cx="6478588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31800" y="2497138"/>
            <a:ext cx="4062413" cy="333216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497138"/>
            <a:ext cx="4062412" cy="333216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7088188" y="6273800"/>
            <a:ext cx="1619250" cy="179388"/>
          </a:xfrm>
        </p:spPr>
        <p:txBody>
          <a:bodyPr/>
          <a:lstStyle>
            <a:lvl1pPr>
              <a:defRPr/>
            </a:lvl1pPr>
          </a:lstStyle>
          <a:p>
            <a:fld id="{7460FA88-9E25-4C7A-A14B-7CC06B193AC8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431800" y="6269038"/>
            <a:ext cx="6405563" cy="360362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7088188" y="6451600"/>
            <a:ext cx="1619250" cy="179388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47B4D9DB-C683-4404-AB72-14F49DD23DCA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7" name="Picture 1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13000" y="1191"/>
            <a:ext cx="2289173" cy="1716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6624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387C7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31800" y="1276350"/>
            <a:ext cx="6478588" cy="1144588"/>
          </a:xfrm>
        </p:spPr>
        <p:txBody>
          <a:bodyPr tIns="45720" bIns="4572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31800" y="2497138"/>
            <a:ext cx="6478588" cy="1144587"/>
          </a:xfrm>
        </p:spPr>
        <p:txBody>
          <a:bodyPr/>
          <a:lstStyle>
            <a:lvl1pPr marL="0" indent="0">
              <a:lnSpc>
                <a:spcPts val="2200"/>
              </a:lnSpc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7088188" y="6272213"/>
            <a:ext cx="1619250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14DF3F-3799-47AA-8BB9-4EFDF3068CA9}" type="datetime1">
              <a:rPr lang="da-DK" smtClean="0"/>
              <a:pPr/>
              <a:t>25-02-2019</a:t>
            </a:fld>
            <a:endParaRPr lang="da-DK" dirty="0"/>
          </a:p>
        </p:txBody>
      </p:sp>
      <p:sp>
        <p:nvSpPr>
          <p:cNvPr id="26624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26624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Side </a:t>
            </a:r>
            <a:fld id="{E01691CB-F753-4461-AA75-D6C648399BB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6248" name="Line 8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6249" name="Line 9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6250" name="Line 10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6260" name="Text Box 20"/>
          <p:cNvSpPr txBox="1">
            <a:spLocks noChangeArrowheads="1"/>
          </p:cNvSpPr>
          <p:nvPr userDrawn="1"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939" y="116632"/>
            <a:ext cx="1815541" cy="8609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912DCD-F417-4971-802A-42302414E5F8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512C42C3-3470-45EA-8B0F-CC852A878CBA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208AC6-033C-49B6-85D5-4DDBB9AD92F5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3AF5E1CD-9D90-4AC0-8140-31BA88502A11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31800" y="2497138"/>
            <a:ext cx="4062413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497138"/>
            <a:ext cx="4062412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F20588-5B45-4B79-947A-26321143F3B1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C2903C57-6E5E-4D7B-90C7-025725CA5446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D493A1-0CCF-484F-815E-1F0F9D5C51B4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8154E56A-BBF5-4FC7-92FD-D5365D995A0C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A88E13-CE23-4AB4-A688-29E7AC518132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6E2326D4-3541-4F3E-B2FA-877C54023CF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62DED4-6B01-4946-9A1B-F06A15022717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9BBC279-4C46-4E89-A672-338B53F364DC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9083C6-A688-493F-8404-B7691D6B9763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2422BA6A-2CEF-46ED-93BA-979740AEA7F0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9BC93-9951-465A-90E8-2A53DEAF89A8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460195D-6314-41AD-905E-BDE94518C700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3F0B17-94C1-4C0B-903C-D3CAAE7E5952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A5582695-96D7-48A9-A8A3-2A8C8DF15777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90422E-5069-4DD3-9CC3-4B595F22B3EE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09D6BDCA-27CB-4703-9ACF-255A6E3D346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40513" y="1277938"/>
            <a:ext cx="2068512" cy="4551362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31800" y="1277938"/>
            <a:ext cx="6056313" cy="4551362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0555F-784E-4FCB-A4A0-F743C5BF9963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1A8F0201-F869-4112-8274-66A3B7538C8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664" name="Picture 16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13000" y="2778"/>
            <a:ext cx="2289173" cy="1716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8365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6333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31800" y="1276350"/>
            <a:ext cx="6478588" cy="1144588"/>
          </a:xfrm>
        </p:spPr>
        <p:txBody>
          <a:bodyPr tIns="45720" bIns="4572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283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31800" y="2497138"/>
            <a:ext cx="6478588" cy="1144587"/>
          </a:xfrm>
        </p:spPr>
        <p:txBody>
          <a:bodyPr/>
          <a:lstStyle>
            <a:lvl1pPr marL="0" indent="0">
              <a:lnSpc>
                <a:spcPts val="2200"/>
              </a:lnSpc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28365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7088188" y="6272213"/>
            <a:ext cx="1619250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3B2D03-09AD-4552-9B4D-4A1A2FE67D86}" type="datetime1">
              <a:rPr lang="da-DK" smtClean="0"/>
              <a:pPr/>
              <a:t>25-02-2019</a:t>
            </a:fld>
            <a:endParaRPr lang="da-DK" dirty="0"/>
          </a:p>
        </p:txBody>
      </p:sp>
      <p:sp>
        <p:nvSpPr>
          <p:cNvPr id="283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283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Side </a:t>
            </a:r>
            <a:fld id="{E9B8DCBD-6236-46DA-A357-826287BF383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83656" name="Line 8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3657" name="Line 9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3658" name="Line 10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3666" name="Text Box 18"/>
          <p:cNvSpPr txBox="1">
            <a:spLocks noChangeArrowheads="1"/>
          </p:cNvSpPr>
          <p:nvPr userDrawn="1"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3" name="Billed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939" y="116632"/>
            <a:ext cx="1815541" cy="8609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C0FC7E-358E-44EF-9BA0-579B5BCB41E8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135AF10D-5340-4097-B210-F2DF6053A0CE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DA8E22-CA0E-4636-BD69-728FCFC7740E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4EBE1F50-F4DD-41A5-BAE5-DD9410CAC18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31800" y="2497138"/>
            <a:ext cx="4062413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497138"/>
            <a:ext cx="4062412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1E055F-0446-441F-975A-022364B4C495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E8C68398-BDE6-46DE-A7D4-2606E31775C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4F3D86-40C1-4129-AE39-6D4804482A2D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2B3A478-A599-49FE-8CFE-D7FE90E1826E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0BCFAA-3E12-4F43-8523-C85481A543AA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586F4B36-E4ED-4253-ACB7-B6F23E283B6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586520-C038-47A1-BF90-D5A04B4B2711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29D0BF61-90BF-462F-8D82-9B73BFE44C96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1F8FDD-631B-4540-AE8B-E40EEBAFBC43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CC56E9A-9749-44EF-99FE-FEFAEEB33AD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1DB27C-312F-4395-A2F9-0D77B4F760C0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C946D484-2F13-42AB-BA77-21A9917CFBC7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F84C2-2FD9-4A0F-9BF3-E7115611B27F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EF18B861-7938-41AA-B5DA-6BC32F836EB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CFD0D-8FF4-483A-8A15-D0E312037495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D9B6EA8E-7CC9-4E13-984D-E867D2827739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40513" y="1277938"/>
            <a:ext cx="2068512" cy="4551362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31800" y="1277938"/>
            <a:ext cx="6056313" cy="4551362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9C6A5A-A482-4C40-8122-E355C1746A90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67706841-8E88-4028-A690-F598B34A084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31800" y="2497138"/>
            <a:ext cx="4062413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497138"/>
            <a:ext cx="4062412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38456E-DABE-4717-8E50-8F57F187DB29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8EF332FB-5757-444A-9F9F-66D8FEE366D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CA3F33-0BE1-421B-B608-17A2E15E1E79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3D54D211-F678-43B6-83F6-F8C70CC00FA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ED8BA9-577D-4C8D-ACBE-D3F5998F5923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E78DE6C9-77CF-433F-BC46-CEDBD19E5A4B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C1CB3-3A52-42AD-BF39-3F9713E7E21A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4F7DAAAA-420D-45C0-A854-DBF4A5AAD18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C0B9C5-7140-4718-BA3D-C2C1F8A4E754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72A66ECC-3CFD-46A1-B999-73BB2E67FA5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F6880D-091F-48D5-8D20-2F837618AB84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531CB46-F7F5-4EC4-963C-0FB665528D5B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277938"/>
            <a:ext cx="6478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61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2497138"/>
            <a:ext cx="8277225" cy="333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</p:txBody>
      </p:sp>
      <p:sp>
        <p:nvSpPr>
          <p:cNvPr id="261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8188" y="62738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fld id="{A9BCD095-9531-4652-A89C-A024EBF21B54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261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6269038"/>
            <a:ext cx="64055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400"/>
              </a:lnSpc>
              <a:defRPr sz="1000"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261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8188" y="64516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r>
              <a:rPr lang="da-DK"/>
              <a:t>Side </a:t>
            </a:r>
            <a:fld id="{FEBB29CA-93C0-46BF-904E-F095A899BB4B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261128" name="Line 8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1129" name="Line 9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1130" name="Line 10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1158" name="Text Box 38"/>
          <p:cNvSpPr txBox="1">
            <a:spLocks noChangeArrowheads="1"/>
          </p:cNvSpPr>
          <p:nvPr/>
        </p:nvSpPr>
        <p:spPr bwMode="auto">
          <a:xfrm>
            <a:off x="9217025" y="2636838"/>
            <a:ext cx="1943100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Tekstniveauer: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skifte mellem de forskellige tekstniveauer, brug "Forøg list niveau"-knappen i værktøjslinjen "Formatering".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da-DK" sz="1000">
              <a:solidFill>
                <a:schemeClr val="bg1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komme tilbage til tidligere niveauer, brug "Formindsk list niveau"-knappen</a:t>
            </a:r>
          </a:p>
        </p:txBody>
      </p:sp>
      <p:grpSp>
        <p:nvGrpSpPr>
          <p:cNvPr id="261159" name="Group 23"/>
          <p:cNvGrpSpPr>
            <a:grpSpLocks/>
          </p:cNvGrpSpPr>
          <p:nvPr/>
        </p:nvGrpSpPr>
        <p:grpSpPr bwMode="auto">
          <a:xfrm>
            <a:off x="9612313" y="5589588"/>
            <a:ext cx="738187" cy="255587"/>
            <a:chOff x="-884047" y="3823106"/>
            <a:chExt cx="737997" cy="255588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-884047" y="3951694"/>
              <a:ext cx="242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grpSp>
          <p:nvGrpSpPr>
            <p:cNvPr id="261161" name="Group 15"/>
            <p:cNvGrpSpPr>
              <a:grpSpLocks/>
            </p:cNvGrpSpPr>
            <p:nvPr/>
          </p:nvGrpSpPr>
          <p:grpSpPr bwMode="auto">
            <a:xfrm>
              <a:off x="-598488" y="3823106"/>
              <a:ext cx="452438" cy="255588"/>
              <a:chOff x="-318" y="2953"/>
              <a:chExt cx="285" cy="161"/>
            </a:xfrm>
          </p:grpSpPr>
          <p:pic>
            <p:nvPicPr>
              <p:cNvPr id="261162" name="Picture 16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-318" y="2953"/>
                <a:ext cx="285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-165" y="2954"/>
                <a:ext cx="113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 flipH="1">
                <a:off x="-159" y="2954"/>
                <a:ext cx="91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61165" name="Group 19"/>
          <p:cNvGrpSpPr>
            <a:grpSpLocks/>
          </p:cNvGrpSpPr>
          <p:nvPr/>
        </p:nvGrpSpPr>
        <p:grpSpPr bwMode="auto">
          <a:xfrm>
            <a:off x="9658350" y="4214813"/>
            <a:ext cx="684213" cy="263525"/>
            <a:chOff x="-464" y="2256"/>
            <a:chExt cx="431" cy="166"/>
          </a:xfrm>
        </p:grpSpPr>
        <p:pic>
          <p:nvPicPr>
            <p:cNvPr id="261166" name="Picture 14" descr="fke3b.jpg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-464" y="2274"/>
              <a:ext cx="26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-464" y="2261"/>
              <a:ext cx="120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-454" y="2256"/>
              <a:ext cx="116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-169" y="2332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</p:grpSp>
      <p:sp>
        <p:nvSpPr>
          <p:cNvPr id="261170" name="Text Box 50"/>
          <p:cNvSpPr txBox="1">
            <a:spLocks noChangeArrowheads="1"/>
          </p:cNvSpPr>
          <p:nvPr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87" y="157862"/>
            <a:ext cx="1735137" cy="8228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90" r:id="rId12"/>
  </p:sldLayoutIdLst>
  <p:hf hdr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2pPr>
      <a:lvl3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3pPr>
      <a:lvl4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4pPr>
      <a:lvl5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6pPr>
      <a:lvl7pPr marL="9144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7pPr>
      <a:lvl8pPr marL="13716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8pPr>
      <a:lvl9pPr marL="18288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9pPr>
    </p:titleStyle>
    <p:bodyStyle>
      <a:lvl1pPr marL="142875" indent="-142875" algn="l" rtl="0" eaLnBrk="1" fontAlgn="base" hangingPunct="1">
        <a:lnSpc>
          <a:spcPts val="21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95313" indent="-133350" algn="l" rtl="0" eaLnBrk="1" fontAlgn="base" hangingPunct="1">
        <a:lnSpc>
          <a:spcPts val="1700"/>
        </a:lnSpc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2pPr>
      <a:lvl3pPr marL="1014413" indent="-104775" algn="l" rtl="0" eaLnBrk="1" fontAlgn="base" hangingPunct="1">
        <a:lnSpc>
          <a:spcPts val="15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438275" indent="-100013" algn="l" rtl="0" eaLnBrk="1" fontAlgn="base" hangingPunct="1">
        <a:lnSpc>
          <a:spcPts val="1200"/>
        </a:lnSpc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4pPr>
      <a:lvl5pPr marL="15890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0462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5034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9606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4178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53" name="Text Box 37"/>
          <p:cNvSpPr txBox="1">
            <a:spLocks noChangeArrowheads="1"/>
          </p:cNvSpPr>
          <p:nvPr/>
        </p:nvSpPr>
        <p:spPr bwMode="auto">
          <a:xfrm>
            <a:off x="9217025" y="2636838"/>
            <a:ext cx="1943100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Tekstniveauer: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skifte mellem de forskellige tekstniveauer, brug "Forøg list niveau"-knappen i værktøjslinjen "Formatering".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da-DK" sz="1000">
              <a:solidFill>
                <a:schemeClr val="bg1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komme tilbage til tidligere niveauer, brug "Formindsk list niveau"-knappen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277938"/>
            <a:ext cx="6478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title style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2497138"/>
            <a:ext cx="8277225" cy="333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8188" y="62738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fld id="{BC352298-C315-4BBD-A548-970C226952D9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6269038"/>
            <a:ext cx="64055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400"/>
              </a:lnSpc>
              <a:defRPr sz="1000"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265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8188" y="64516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r>
              <a:rPr lang="da-DK"/>
              <a:t>Side </a:t>
            </a:r>
            <a:fld id="{0209D388-D3E6-4818-9633-399850AEFA2B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265224" name="Line 8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5225" name="Line 9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5226" name="Line 10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grpSp>
        <p:nvGrpSpPr>
          <p:cNvPr id="265242" name="Group 23"/>
          <p:cNvGrpSpPr>
            <a:grpSpLocks/>
          </p:cNvGrpSpPr>
          <p:nvPr/>
        </p:nvGrpSpPr>
        <p:grpSpPr bwMode="auto">
          <a:xfrm>
            <a:off x="9612313" y="5589588"/>
            <a:ext cx="738187" cy="255587"/>
            <a:chOff x="-884047" y="3823106"/>
            <a:chExt cx="737997" cy="255588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-884047" y="3951694"/>
              <a:ext cx="242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grpSp>
          <p:nvGrpSpPr>
            <p:cNvPr id="265244" name="Group 15"/>
            <p:cNvGrpSpPr>
              <a:grpSpLocks/>
            </p:cNvGrpSpPr>
            <p:nvPr/>
          </p:nvGrpSpPr>
          <p:grpSpPr bwMode="auto">
            <a:xfrm>
              <a:off x="-598488" y="3823106"/>
              <a:ext cx="452438" cy="255588"/>
              <a:chOff x="-318" y="2953"/>
              <a:chExt cx="285" cy="161"/>
            </a:xfrm>
          </p:grpSpPr>
          <p:pic>
            <p:nvPicPr>
              <p:cNvPr id="265245" name="Picture 16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-318" y="2953"/>
                <a:ext cx="285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-165" y="2954"/>
                <a:ext cx="113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 flipH="1">
                <a:off x="-159" y="2954"/>
                <a:ext cx="91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65248" name="Group 19"/>
          <p:cNvGrpSpPr>
            <a:grpSpLocks/>
          </p:cNvGrpSpPr>
          <p:nvPr/>
        </p:nvGrpSpPr>
        <p:grpSpPr bwMode="auto">
          <a:xfrm>
            <a:off x="9658350" y="4214813"/>
            <a:ext cx="684213" cy="263525"/>
            <a:chOff x="-464" y="2256"/>
            <a:chExt cx="431" cy="166"/>
          </a:xfrm>
        </p:grpSpPr>
        <p:pic>
          <p:nvPicPr>
            <p:cNvPr id="265249" name="Picture 14" descr="fke3b.jpg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-464" y="2274"/>
              <a:ext cx="26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-464" y="2261"/>
              <a:ext cx="120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-454" y="2256"/>
              <a:ext cx="116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-169" y="2332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</p:grpSp>
      <p:sp>
        <p:nvSpPr>
          <p:cNvPr id="265257" name="Text Box 41"/>
          <p:cNvSpPr txBox="1">
            <a:spLocks noChangeArrowheads="1"/>
          </p:cNvSpPr>
          <p:nvPr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26" name="Billede 2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87" y="157862"/>
            <a:ext cx="1735137" cy="8228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/>
  <p:txStyles>
    <p:titleStyle>
      <a:lvl1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2pPr>
      <a:lvl3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3pPr>
      <a:lvl4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4pPr>
      <a:lvl5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9pPr>
    </p:titleStyle>
    <p:bodyStyle>
      <a:lvl1pPr marL="142875" indent="-142875" algn="l" rtl="0" fontAlgn="base">
        <a:lnSpc>
          <a:spcPts val="21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95313" indent="-133350" algn="l" rtl="0" fontAlgn="base">
        <a:lnSpc>
          <a:spcPts val="1700"/>
        </a:lnSpc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2pPr>
      <a:lvl3pPr marL="1014413" indent="-104775" algn="l" rtl="0" fontAlgn="base">
        <a:lnSpc>
          <a:spcPts val="15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438275" indent="-100013" algn="l" rtl="0" fontAlgn="base">
        <a:lnSpc>
          <a:spcPts val="1200"/>
        </a:lnSpc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4pPr>
      <a:lvl5pPr marL="15890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0462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5034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9606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4178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277938"/>
            <a:ext cx="6478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title style</a:t>
            </a:r>
          </a:p>
        </p:txBody>
      </p:sp>
      <p:sp>
        <p:nvSpPr>
          <p:cNvPr id="2826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2497138"/>
            <a:ext cx="8277225" cy="333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8188" y="62738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fld id="{B601E54E-EE4F-468E-8EC5-14AA3F89A0C4}" type="datetime1">
              <a:rPr lang="da-DK"/>
              <a:pPr/>
              <a:t>25-02-2019</a:t>
            </a:fld>
            <a:endParaRPr lang="da-DK"/>
          </a:p>
        </p:txBody>
      </p:sp>
      <p:sp>
        <p:nvSpPr>
          <p:cNvPr id="282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6269038"/>
            <a:ext cx="64055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400"/>
              </a:lnSpc>
              <a:defRPr sz="1000"/>
            </a:lvl1pPr>
          </a:lstStyle>
          <a:p>
            <a:r>
              <a:rPr lang="da-DK" dirty="0" smtClean="0"/>
              <a:t>Indsæt note og kildehenvisning via Sidehoved og sidefod</a:t>
            </a:r>
            <a:endParaRPr lang="da-DK" dirty="0"/>
          </a:p>
        </p:txBody>
      </p:sp>
      <p:sp>
        <p:nvSpPr>
          <p:cNvPr id="282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8188" y="64516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r>
              <a:rPr lang="da-DK"/>
              <a:t>Side </a:t>
            </a:r>
            <a:fld id="{C01D196F-7E18-49E4-B0E2-F9AB1FD569FD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282632" name="Line 8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2633" name="Line 9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2634" name="Line 10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2664" name="Text Box 40"/>
          <p:cNvSpPr txBox="1">
            <a:spLocks noChangeArrowheads="1"/>
          </p:cNvSpPr>
          <p:nvPr/>
        </p:nvSpPr>
        <p:spPr bwMode="auto">
          <a:xfrm>
            <a:off x="9217025" y="2636838"/>
            <a:ext cx="1943100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Tekstniveauer: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skifte mellem de forskellige tekstniveauer, brug "Forøg list niveau"-knappen i værktøjslinjen "Formatering".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da-DK" sz="1000">
              <a:solidFill>
                <a:schemeClr val="bg1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komme tilbage til tidligere niveauer, brug "Formindsk list niveau"-knappen</a:t>
            </a:r>
          </a:p>
        </p:txBody>
      </p:sp>
      <p:grpSp>
        <p:nvGrpSpPr>
          <p:cNvPr id="282665" name="Group 23"/>
          <p:cNvGrpSpPr>
            <a:grpSpLocks/>
          </p:cNvGrpSpPr>
          <p:nvPr/>
        </p:nvGrpSpPr>
        <p:grpSpPr bwMode="auto">
          <a:xfrm>
            <a:off x="9612313" y="5589588"/>
            <a:ext cx="738187" cy="255587"/>
            <a:chOff x="-884047" y="3823106"/>
            <a:chExt cx="737997" cy="255588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-884047" y="3951694"/>
              <a:ext cx="242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grpSp>
          <p:nvGrpSpPr>
            <p:cNvPr id="282667" name="Group 15"/>
            <p:cNvGrpSpPr>
              <a:grpSpLocks/>
            </p:cNvGrpSpPr>
            <p:nvPr/>
          </p:nvGrpSpPr>
          <p:grpSpPr bwMode="auto">
            <a:xfrm>
              <a:off x="-598488" y="3823106"/>
              <a:ext cx="452438" cy="255588"/>
              <a:chOff x="-318" y="2953"/>
              <a:chExt cx="285" cy="161"/>
            </a:xfrm>
          </p:grpSpPr>
          <p:pic>
            <p:nvPicPr>
              <p:cNvPr id="282668" name="Picture 16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-318" y="2953"/>
                <a:ext cx="285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-165" y="2954"/>
                <a:ext cx="113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 flipH="1">
                <a:off x="-159" y="2954"/>
                <a:ext cx="91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82671" name="Group 19"/>
          <p:cNvGrpSpPr>
            <a:grpSpLocks/>
          </p:cNvGrpSpPr>
          <p:nvPr/>
        </p:nvGrpSpPr>
        <p:grpSpPr bwMode="auto">
          <a:xfrm>
            <a:off x="9658350" y="4214813"/>
            <a:ext cx="684213" cy="263525"/>
            <a:chOff x="-464" y="2256"/>
            <a:chExt cx="431" cy="166"/>
          </a:xfrm>
        </p:grpSpPr>
        <p:pic>
          <p:nvPicPr>
            <p:cNvPr id="282672" name="Picture 14" descr="fke3b.jpg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-464" y="2274"/>
              <a:ext cx="26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-464" y="2261"/>
              <a:ext cx="120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-454" y="2256"/>
              <a:ext cx="116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-169" y="2332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</p:grpSp>
      <p:sp>
        <p:nvSpPr>
          <p:cNvPr id="282676" name="Text Box 52"/>
          <p:cNvSpPr txBox="1">
            <a:spLocks noChangeArrowheads="1"/>
          </p:cNvSpPr>
          <p:nvPr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27" name="Billede 2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87" y="157862"/>
            <a:ext cx="1735137" cy="8228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/>
  <p:txStyles>
    <p:titleStyle>
      <a:lvl1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2pPr>
      <a:lvl3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3pPr>
      <a:lvl4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4pPr>
      <a:lvl5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9pPr>
    </p:titleStyle>
    <p:bodyStyle>
      <a:lvl1pPr marL="142875" indent="-142875" algn="l" rtl="0" fontAlgn="base">
        <a:lnSpc>
          <a:spcPts val="21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95313" indent="-133350" algn="l" rtl="0" fontAlgn="base">
        <a:lnSpc>
          <a:spcPts val="1700"/>
        </a:lnSpc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2pPr>
      <a:lvl3pPr marL="1014413" indent="-104775" algn="l" rtl="0" fontAlgn="base">
        <a:lnSpc>
          <a:spcPts val="15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438275" indent="-100013" algn="l" rtl="0" fontAlgn="base">
        <a:lnSpc>
          <a:spcPts val="1200"/>
        </a:lnSpc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4pPr>
      <a:lvl5pPr marL="15890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0462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5034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9606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4178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 bwMode="auto">
          <a:xfrm>
            <a:off x="395536" y="5987464"/>
            <a:ext cx="8352928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28" name="Kombinationstegning 27"/>
          <p:cNvSpPr/>
          <p:nvPr/>
        </p:nvSpPr>
        <p:spPr bwMode="auto">
          <a:xfrm flipV="1">
            <a:off x="396534" y="4095616"/>
            <a:ext cx="3095346" cy="2645749"/>
          </a:xfrm>
          <a:custGeom>
            <a:avLst/>
            <a:gdLst>
              <a:gd name="connsiteX0" fmla="*/ 0 w 2537012"/>
              <a:gd name="connsiteY0" fmla="*/ 0 h 2357717"/>
              <a:gd name="connsiteX1" fmla="*/ 8965 w 2537012"/>
              <a:gd name="connsiteY1" fmla="*/ 2348752 h 2357717"/>
              <a:gd name="connsiteX2" fmla="*/ 2537012 w 2537012"/>
              <a:gd name="connsiteY2" fmla="*/ 2357717 h 2357717"/>
              <a:gd name="connsiteX3" fmla="*/ 1667435 w 2537012"/>
              <a:gd name="connsiteY3" fmla="*/ 8964 h 2357717"/>
              <a:gd name="connsiteX4" fmla="*/ 0 w 2537012"/>
              <a:gd name="connsiteY4" fmla="*/ 0 h 2357717"/>
              <a:gd name="connsiteX0" fmla="*/ 0 w 2537012"/>
              <a:gd name="connsiteY0" fmla="*/ 0 h 2357717"/>
              <a:gd name="connsiteX1" fmla="*/ 8965 w 2537012"/>
              <a:gd name="connsiteY1" fmla="*/ 2348752 h 2357717"/>
              <a:gd name="connsiteX2" fmla="*/ 1542358 w 2537012"/>
              <a:gd name="connsiteY2" fmla="*/ 2357717 h 2357717"/>
              <a:gd name="connsiteX3" fmla="*/ 2537012 w 2537012"/>
              <a:gd name="connsiteY3" fmla="*/ 2357717 h 2357717"/>
              <a:gd name="connsiteX4" fmla="*/ 1667435 w 2537012"/>
              <a:gd name="connsiteY4" fmla="*/ 8964 h 2357717"/>
              <a:gd name="connsiteX5" fmla="*/ 0 w 2537012"/>
              <a:gd name="connsiteY5" fmla="*/ 0 h 2357717"/>
              <a:gd name="connsiteX0" fmla="*/ 0 w 2421130"/>
              <a:gd name="connsiteY0" fmla="*/ 0 h 2357717"/>
              <a:gd name="connsiteX1" fmla="*/ 8965 w 2421130"/>
              <a:gd name="connsiteY1" fmla="*/ 2348752 h 2357717"/>
              <a:gd name="connsiteX2" fmla="*/ 1542358 w 2421130"/>
              <a:gd name="connsiteY2" fmla="*/ 2357717 h 2357717"/>
              <a:gd name="connsiteX3" fmla="*/ 2421130 w 2421130"/>
              <a:gd name="connsiteY3" fmla="*/ 1846729 h 2357717"/>
              <a:gd name="connsiteX4" fmla="*/ 1667435 w 2421130"/>
              <a:gd name="connsiteY4" fmla="*/ 8964 h 2357717"/>
              <a:gd name="connsiteX5" fmla="*/ 0 w 2421130"/>
              <a:gd name="connsiteY5" fmla="*/ 0 h 235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1130" h="2357717">
                <a:moveTo>
                  <a:pt x="0" y="0"/>
                </a:moveTo>
                <a:cubicBezTo>
                  <a:pt x="2988" y="782917"/>
                  <a:pt x="5977" y="1565835"/>
                  <a:pt x="8965" y="2348752"/>
                </a:cubicBezTo>
                <a:lnTo>
                  <a:pt x="1542358" y="2357717"/>
                </a:lnTo>
                <a:lnTo>
                  <a:pt x="2421130" y="1846729"/>
                </a:lnTo>
                <a:lnTo>
                  <a:pt x="1667435" y="89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14" name="Pladsholder til indhold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64" y="4413111"/>
            <a:ext cx="936000" cy="624068"/>
          </a:xfrm>
          <a:ln w="28575">
            <a:solidFill>
              <a:schemeClr val="accent5">
                <a:lumMod val="50000"/>
              </a:schemeClr>
            </a:solidFill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478588" cy="638894"/>
          </a:xfrm>
        </p:spPr>
        <p:txBody>
          <a:bodyPr/>
          <a:lstStyle/>
          <a:p>
            <a:r>
              <a:rPr lang="da-DK" sz="2600" dirty="0" smtClean="0"/>
              <a:t>Beslutning om fælles løsninger i FGU</a:t>
            </a:r>
            <a:endParaRPr lang="da-DK" sz="260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Side </a:t>
            </a:r>
            <a:fld id="{512C42C3-3470-45EA-8B0F-CC852A878CBA}" type="slidenum">
              <a:rPr lang="da-DK" smtClean="0"/>
              <a:pPr/>
              <a:t>1</a:t>
            </a:fld>
            <a:endParaRPr lang="da-DK"/>
          </a:p>
        </p:txBody>
      </p:sp>
      <p:grpSp>
        <p:nvGrpSpPr>
          <p:cNvPr id="27" name="Gruppe 26"/>
          <p:cNvGrpSpPr/>
          <p:nvPr/>
        </p:nvGrpSpPr>
        <p:grpSpPr>
          <a:xfrm>
            <a:off x="404136" y="1242826"/>
            <a:ext cx="3095347" cy="2645749"/>
            <a:chOff x="761821" y="1242826"/>
            <a:chExt cx="2247601" cy="2357717"/>
          </a:xfrm>
        </p:grpSpPr>
        <p:sp>
          <p:nvSpPr>
            <p:cNvPr id="22" name="Kombinationstegning 21"/>
            <p:cNvSpPr/>
            <p:nvPr/>
          </p:nvSpPr>
          <p:spPr bwMode="auto">
            <a:xfrm>
              <a:off x="761821" y="1242826"/>
              <a:ext cx="2247601" cy="2357717"/>
            </a:xfrm>
            <a:custGeom>
              <a:avLst/>
              <a:gdLst>
                <a:gd name="connsiteX0" fmla="*/ 0 w 2537012"/>
                <a:gd name="connsiteY0" fmla="*/ 0 h 2357717"/>
                <a:gd name="connsiteX1" fmla="*/ 8965 w 2537012"/>
                <a:gd name="connsiteY1" fmla="*/ 2348752 h 2357717"/>
                <a:gd name="connsiteX2" fmla="*/ 2537012 w 2537012"/>
                <a:gd name="connsiteY2" fmla="*/ 2357717 h 2357717"/>
                <a:gd name="connsiteX3" fmla="*/ 1667435 w 2537012"/>
                <a:gd name="connsiteY3" fmla="*/ 8964 h 2357717"/>
                <a:gd name="connsiteX4" fmla="*/ 0 w 2537012"/>
                <a:gd name="connsiteY4" fmla="*/ 0 h 2357717"/>
                <a:gd name="connsiteX0" fmla="*/ 0 w 2537012"/>
                <a:gd name="connsiteY0" fmla="*/ 0 h 2357717"/>
                <a:gd name="connsiteX1" fmla="*/ 8965 w 2537012"/>
                <a:gd name="connsiteY1" fmla="*/ 2348752 h 2357717"/>
                <a:gd name="connsiteX2" fmla="*/ 1542358 w 2537012"/>
                <a:gd name="connsiteY2" fmla="*/ 2357717 h 2357717"/>
                <a:gd name="connsiteX3" fmla="*/ 2537012 w 2537012"/>
                <a:gd name="connsiteY3" fmla="*/ 2357717 h 2357717"/>
                <a:gd name="connsiteX4" fmla="*/ 1667435 w 2537012"/>
                <a:gd name="connsiteY4" fmla="*/ 8964 h 2357717"/>
                <a:gd name="connsiteX5" fmla="*/ 0 w 2537012"/>
                <a:gd name="connsiteY5" fmla="*/ 0 h 2357717"/>
                <a:gd name="connsiteX0" fmla="*/ 0 w 2421130"/>
                <a:gd name="connsiteY0" fmla="*/ 0 h 2357717"/>
                <a:gd name="connsiteX1" fmla="*/ 8965 w 2421130"/>
                <a:gd name="connsiteY1" fmla="*/ 2348752 h 2357717"/>
                <a:gd name="connsiteX2" fmla="*/ 1542358 w 2421130"/>
                <a:gd name="connsiteY2" fmla="*/ 2357717 h 2357717"/>
                <a:gd name="connsiteX3" fmla="*/ 2421130 w 2421130"/>
                <a:gd name="connsiteY3" fmla="*/ 1846729 h 2357717"/>
                <a:gd name="connsiteX4" fmla="*/ 1667435 w 2421130"/>
                <a:gd name="connsiteY4" fmla="*/ 8964 h 2357717"/>
                <a:gd name="connsiteX5" fmla="*/ 0 w 2421130"/>
                <a:gd name="connsiteY5" fmla="*/ 0 h 2357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1130" h="2357717">
                  <a:moveTo>
                    <a:pt x="0" y="0"/>
                  </a:moveTo>
                  <a:cubicBezTo>
                    <a:pt x="2988" y="782917"/>
                    <a:pt x="5977" y="1565835"/>
                    <a:pt x="8965" y="2348752"/>
                  </a:cubicBezTo>
                  <a:lnTo>
                    <a:pt x="1542358" y="2357717"/>
                  </a:lnTo>
                  <a:lnTo>
                    <a:pt x="2421130" y="1846729"/>
                  </a:lnTo>
                  <a:lnTo>
                    <a:pt x="1667435" y="89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endParaRPr>
            </a:p>
          </p:txBody>
        </p:sp>
        <p:sp>
          <p:nvSpPr>
            <p:cNvPr id="8" name="Rektangel 7"/>
            <p:cNvSpPr/>
            <p:nvPr/>
          </p:nvSpPr>
          <p:spPr bwMode="auto">
            <a:xfrm>
              <a:off x="860150" y="2292637"/>
              <a:ext cx="1459882" cy="77002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Computere</a:t>
              </a:r>
              <a:r>
                <a:rPr lang="da-DK" sz="1200" dirty="0" smtClean="0"/>
                <a:t>, servere</a:t>
              </a: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og It-drift</a:t>
              </a:r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b="1" dirty="0" smtClean="0"/>
                <a:t>Løsning: </a:t>
              </a:r>
              <a:endParaRPr lang="da-DK" sz="1200" b="1" dirty="0"/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dirty="0" smtClean="0"/>
                <a:t>Obligatorisk </a:t>
              </a:r>
              <a:r>
                <a:rPr lang="da-DK" sz="1200" dirty="0" smtClean="0"/>
                <a:t>med særlig </a:t>
              </a:r>
              <a:endParaRPr lang="da-DK" sz="1200" dirty="0" smtClean="0"/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dirty="0" smtClean="0"/>
                <a:t>undtagelsesmulighed</a:t>
              </a:r>
              <a:endParaRPr kumimoji="0" lang="da-DK" sz="1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pic>
          <p:nvPicPr>
            <p:cNvPr id="1026" name="Picture 2" descr="Se kildebilledet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01" t="10108" r="7220" b="5991"/>
            <a:stretch/>
          </p:blipFill>
          <p:spPr bwMode="auto">
            <a:xfrm>
              <a:off x="873254" y="1494810"/>
              <a:ext cx="679651" cy="577110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uppe 23"/>
          <p:cNvGrpSpPr/>
          <p:nvPr/>
        </p:nvGrpSpPr>
        <p:grpSpPr>
          <a:xfrm>
            <a:off x="5725123" y="4095619"/>
            <a:ext cx="3095346" cy="2717756"/>
            <a:chOff x="6084169" y="3879595"/>
            <a:chExt cx="2247602" cy="2421885"/>
          </a:xfrm>
        </p:grpSpPr>
        <p:sp>
          <p:nvSpPr>
            <p:cNvPr id="29" name="Kombinationstegning 28"/>
            <p:cNvSpPr/>
            <p:nvPr/>
          </p:nvSpPr>
          <p:spPr bwMode="auto">
            <a:xfrm flipH="1" flipV="1">
              <a:off x="6084169" y="3879595"/>
              <a:ext cx="2247601" cy="2357717"/>
            </a:xfrm>
            <a:custGeom>
              <a:avLst/>
              <a:gdLst>
                <a:gd name="connsiteX0" fmla="*/ 0 w 2537012"/>
                <a:gd name="connsiteY0" fmla="*/ 0 h 2357717"/>
                <a:gd name="connsiteX1" fmla="*/ 8965 w 2537012"/>
                <a:gd name="connsiteY1" fmla="*/ 2348752 h 2357717"/>
                <a:gd name="connsiteX2" fmla="*/ 2537012 w 2537012"/>
                <a:gd name="connsiteY2" fmla="*/ 2357717 h 2357717"/>
                <a:gd name="connsiteX3" fmla="*/ 1667435 w 2537012"/>
                <a:gd name="connsiteY3" fmla="*/ 8964 h 2357717"/>
                <a:gd name="connsiteX4" fmla="*/ 0 w 2537012"/>
                <a:gd name="connsiteY4" fmla="*/ 0 h 2357717"/>
                <a:gd name="connsiteX0" fmla="*/ 0 w 2537012"/>
                <a:gd name="connsiteY0" fmla="*/ 0 h 2357717"/>
                <a:gd name="connsiteX1" fmla="*/ 8965 w 2537012"/>
                <a:gd name="connsiteY1" fmla="*/ 2348752 h 2357717"/>
                <a:gd name="connsiteX2" fmla="*/ 1542358 w 2537012"/>
                <a:gd name="connsiteY2" fmla="*/ 2357717 h 2357717"/>
                <a:gd name="connsiteX3" fmla="*/ 2537012 w 2537012"/>
                <a:gd name="connsiteY3" fmla="*/ 2357717 h 2357717"/>
                <a:gd name="connsiteX4" fmla="*/ 1667435 w 2537012"/>
                <a:gd name="connsiteY4" fmla="*/ 8964 h 2357717"/>
                <a:gd name="connsiteX5" fmla="*/ 0 w 2537012"/>
                <a:gd name="connsiteY5" fmla="*/ 0 h 2357717"/>
                <a:gd name="connsiteX0" fmla="*/ 0 w 2421130"/>
                <a:gd name="connsiteY0" fmla="*/ 0 h 2357717"/>
                <a:gd name="connsiteX1" fmla="*/ 8965 w 2421130"/>
                <a:gd name="connsiteY1" fmla="*/ 2348752 h 2357717"/>
                <a:gd name="connsiteX2" fmla="*/ 1542358 w 2421130"/>
                <a:gd name="connsiteY2" fmla="*/ 2357717 h 2357717"/>
                <a:gd name="connsiteX3" fmla="*/ 2421130 w 2421130"/>
                <a:gd name="connsiteY3" fmla="*/ 1846729 h 2357717"/>
                <a:gd name="connsiteX4" fmla="*/ 1667435 w 2421130"/>
                <a:gd name="connsiteY4" fmla="*/ 8964 h 2357717"/>
                <a:gd name="connsiteX5" fmla="*/ 0 w 2421130"/>
                <a:gd name="connsiteY5" fmla="*/ 0 h 2357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1130" h="2357717">
                  <a:moveTo>
                    <a:pt x="0" y="0"/>
                  </a:moveTo>
                  <a:cubicBezTo>
                    <a:pt x="2988" y="782917"/>
                    <a:pt x="5977" y="1565835"/>
                    <a:pt x="8965" y="2348752"/>
                  </a:cubicBezTo>
                  <a:lnTo>
                    <a:pt x="1542358" y="2357717"/>
                  </a:lnTo>
                  <a:lnTo>
                    <a:pt x="2421130" y="1846729"/>
                  </a:lnTo>
                  <a:lnTo>
                    <a:pt x="1667435" y="89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endParaRPr>
            </a:p>
          </p:txBody>
        </p:sp>
        <p:sp>
          <p:nvSpPr>
            <p:cNvPr id="11" name="Rektangel 10"/>
            <p:cNvSpPr/>
            <p:nvPr/>
          </p:nvSpPr>
          <p:spPr bwMode="auto">
            <a:xfrm>
              <a:off x="6867745" y="4697260"/>
              <a:ext cx="1464026" cy="160422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b="1" dirty="0" smtClean="0"/>
                <a:t>Løsning</a:t>
              </a:r>
              <a:r>
                <a:rPr lang="da-DK" sz="1200" b="1" dirty="0" smtClean="0"/>
                <a:t>: </a:t>
              </a:r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dirty="0" smtClean="0"/>
                <a:t>Frivillig med mulighed </a:t>
              </a:r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dirty="0" smtClean="0"/>
                <a:t>for pilotskoler</a:t>
              </a:r>
              <a:endPara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pic>
          <p:nvPicPr>
            <p:cNvPr id="1028" name="Picture 4" descr="Relateret billede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5" t="-25203" r="5744" b="-23596"/>
            <a:stretch/>
          </p:blipFill>
          <p:spPr bwMode="auto">
            <a:xfrm>
              <a:off x="7547547" y="4184876"/>
              <a:ext cx="679651" cy="5353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6600"/>
              </a:solidFill>
            </a:ln>
          </p:spPr>
        </p:pic>
      </p:grpSp>
      <p:grpSp>
        <p:nvGrpSpPr>
          <p:cNvPr id="25" name="Gruppe 24"/>
          <p:cNvGrpSpPr/>
          <p:nvPr/>
        </p:nvGrpSpPr>
        <p:grpSpPr>
          <a:xfrm>
            <a:off x="5725123" y="1268760"/>
            <a:ext cx="3095349" cy="2645749"/>
            <a:chOff x="6084168" y="1264024"/>
            <a:chExt cx="2247604" cy="2357717"/>
          </a:xfrm>
        </p:grpSpPr>
        <p:sp>
          <p:nvSpPr>
            <p:cNvPr id="30" name="Kombinationstegning 29"/>
            <p:cNvSpPr/>
            <p:nvPr/>
          </p:nvSpPr>
          <p:spPr bwMode="auto">
            <a:xfrm flipH="1">
              <a:off x="6084168" y="1264024"/>
              <a:ext cx="2247601" cy="2357717"/>
            </a:xfrm>
            <a:custGeom>
              <a:avLst/>
              <a:gdLst>
                <a:gd name="connsiteX0" fmla="*/ 0 w 2537012"/>
                <a:gd name="connsiteY0" fmla="*/ 0 h 2357717"/>
                <a:gd name="connsiteX1" fmla="*/ 8965 w 2537012"/>
                <a:gd name="connsiteY1" fmla="*/ 2348752 h 2357717"/>
                <a:gd name="connsiteX2" fmla="*/ 2537012 w 2537012"/>
                <a:gd name="connsiteY2" fmla="*/ 2357717 h 2357717"/>
                <a:gd name="connsiteX3" fmla="*/ 1667435 w 2537012"/>
                <a:gd name="connsiteY3" fmla="*/ 8964 h 2357717"/>
                <a:gd name="connsiteX4" fmla="*/ 0 w 2537012"/>
                <a:gd name="connsiteY4" fmla="*/ 0 h 2357717"/>
                <a:gd name="connsiteX0" fmla="*/ 0 w 2537012"/>
                <a:gd name="connsiteY0" fmla="*/ 0 h 2357717"/>
                <a:gd name="connsiteX1" fmla="*/ 8965 w 2537012"/>
                <a:gd name="connsiteY1" fmla="*/ 2348752 h 2357717"/>
                <a:gd name="connsiteX2" fmla="*/ 1542358 w 2537012"/>
                <a:gd name="connsiteY2" fmla="*/ 2357717 h 2357717"/>
                <a:gd name="connsiteX3" fmla="*/ 2537012 w 2537012"/>
                <a:gd name="connsiteY3" fmla="*/ 2357717 h 2357717"/>
                <a:gd name="connsiteX4" fmla="*/ 1667435 w 2537012"/>
                <a:gd name="connsiteY4" fmla="*/ 8964 h 2357717"/>
                <a:gd name="connsiteX5" fmla="*/ 0 w 2537012"/>
                <a:gd name="connsiteY5" fmla="*/ 0 h 2357717"/>
                <a:gd name="connsiteX0" fmla="*/ 0 w 2421130"/>
                <a:gd name="connsiteY0" fmla="*/ 0 h 2357717"/>
                <a:gd name="connsiteX1" fmla="*/ 8965 w 2421130"/>
                <a:gd name="connsiteY1" fmla="*/ 2348752 h 2357717"/>
                <a:gd name="connsiteX2" fmla="*/ 1542358 w 2421130"/>
                <a:gd name="connsiteY2" fmla="*/ 2357717 h 2357717"/>
                <a:gd name="connsiteX3" fmla="*/ 2421130 w 2421130"/>
                <a:gd name="connsiteY3" fmla="*/ 1846729 h 2357717"/>
                <a:gd name="connsiteX4" fmla="*/ 1667435 w 2421130"/>
                <a:gd name="connsiteY4" fmla="*/ 8964 h 2357717"/>
                <a:gd name="connsiteX5" fmla="*/ 0 w 2421130"/>
                <a:gd name="connsiteY5" fmla="*/ 0 h 2357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1130" h="2357717">
                  <a:moveTo>
                    <a:pt x="0" y="0"/>
                  </a:moveTo>
                  <a:cubicBezTo>
                    <a:pt x="2988" y="782917"/>
                    <a:pt x="5977" y="1565835"/>
                    <a:pt x="8965" y="2348752"/>
                  </a:cubicBezTo>
                  <a:lnTo>
                    <a:pt x="1542358" y="2357717"/>
                  </a:lnTo>
                  <a:lnTo>
                    <a:pt x="2421130" y="1846729"/>
                  </a:lnTo>
                  <a:lnTo>
                    <a:pt x="1667435" y="89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endParaRPr>
            </a:p>
          </p:txBody>
        </p:sp>
        <p:sp>
          <p:nvSpPr>
            <p:cNvPr id="10" name="Rektangel 9"/>
            <p:cNvSpPr/>
            <p:nvPr/>
          </p:nvSpPr>
          <p:spPr bwMode="auto">
            <a:xfrm>
              <a:off x="6830811" y="1781595"/>
              <a:ext cx="1500961" cy="179672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da-DK" sz="1200" dirty="0" smtClean="0"/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Løsning:</a:t>
              </a:r>
              <a:r>
                <a:rPr kumimoji="0" lang="da-DK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da-DK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dirty="0" smtClean="0"/>
                <a:t>Obligatorisk  Navision Stat,</a:t>
              </a:r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dirty="0" smtClean="0"/>
                <a:t>SLS og </a:t>
              </a:r>
              <a:r>
                <a:rPr lang="da-DK" sz="1200" smtClean="0"/>
                <a:t>IndFak</a:t>
              </a:r>
              <a:endParaRPr lang="da-DK" sz="1200" dirty="0" smtClean="0"/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a-DK" sz="1200" dirty="0" smtClean="0"/>
                <a:t>F</a:t>
              </a:r>
              <a:r>
                <a:rPr kumimoji="0" lang="da-DK" sz="1200" b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rivillig alle </a:t>
              </a:r>
              <a:r>
                <a:rPr lang="da-DK" sz="1200" dirty="0" smtClean="0"/>
                <a:t>ø</a:t>
              </a:r>
              <a:r>
                <a:rPr kumimoji="0" lang="da-DK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vrige systemer</a:t>
              </a:r>
            </a:p>
            <a:p>
              <a:pPr marL="0" marR="0" indent="0" defTabSz="914400" rtl="0" eaLnBrk="1" fontAlgn="base" latinLnBrk="0" hangingPunct="1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og </a:t>
              </a:r>
              <a:r>
                <a:rPr kumimoji="0" lang="da-DK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SLS til </a:t>
              </a:r>
              <a:r>
                <a:rPr kumimoji="0" lang="da-DK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skoleydelse </a:t>
              </a:r>
              <a:endPara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pic>
          <p:nvPicPr>
            <p:cNvPr id="1031" name="Picture 7" descr="C:\Users\b016211\Downloads\COLOURBOX27846273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005" t="20012" r="6674" b="68696"/>
            <a:stretch/>
          </p:blipFill>
          <p:spPr bwMode="auto">
            <a:xfrm>
              <a:off x="7547471" y="1456530"/>
              <a:ext cx="679643" cy="586492"/>
            </a:xfrm>
            <a:prstGeom prst="rect">
              <a:avLst/>
            </a:prstGeom>
            <a:noFill/>
            <a:ln w="28575">
              <a:solidFill>
                <a:schemeClr val="tx2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ktangel 20"/>
          <p:cNvSpPr/>
          <p:nvPr/>
        </p:nvSpPr>
        <p:spPr bwMode="auto">
          <a:xfrm>
            <a:off x="539552" y="5085184"/>
            <a:ext cx="2232248" cy="129614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rPr>
              <a:t>Statslige</a:t>
            </a:r>
            <a:r>
              <a:rPr kumimoji="0" lang="da-DK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rPr>
              <a:t> i</a:t>
            </a: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rPr>
              <a:t>ndkøbsaftaler</a:t>
            </a:r>
          </a:p>
          <a:p>
            <a:pPr marL="0" marR="0" indent="0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  <a:p>
            <a:r>
              <a:rPr lang="da-DK" sz="1200" b="1" dirty="0"/>
              <a:t>Løsning:</a:t>
            </a:r>
            <a:endParaRPr lang="da-DK" sz="1200" dirty="0"/>
          </a:p>
          <a:p>
            <a:pPr marL="0" marR="0" indent="0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200" dirty="0" smtClean="0"/>
              <a:t>Indfases </a:t>
            </a:r>
            <a:r>
              <a:rPr lang="da-DK" sz="1200" dirty="0" smtClean="0"/>
              <a:t> </a:t>
            </a:r>
            <a:r>
              <a:rPr lang="da-DK" sz="1200" dirty="0" smtClean="0"/>
              <a:t>januar 2020 </a:t>
            </a:r>
            <a:endParaRPr kumimoji="0" lang="da-DK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6790749" y="4063996"/>
            <a:ext cx="2029723" cy="301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>
                <a:solidFill>
                  <a:schemeClr val="bg1"/>
                </a:solidFill>
              </a:rPr>
              <a:t>Statens Administration</a:t>
            </a:r>
          </a:p>
        </p:txBody>
      </p:sp>
      <p:sp>
        <p:nvSpPr>
          <p:cNvPr id="26" name="Rektangel 25"/>
          <p:cNvSpPr/>
          <p:nvPr/>
        </p:nvSpPr>
        <p:spPr>
          <a:xfrm>
            <a:off x="6660232" y="1255684"/>
            <a:ext cx="923651" cy="301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solidFill>
                  <a:schemeClr val="bg1"/>
                </a:solidFill>
              </a:rPr>
              <a:t>Systemer</a:t>
            </a:r>
            <a:endParaRPr lang="da-DK" sz="1200" b="1" dirty="0">
              <a:solidFill>
                <a:schemeClr val="bg1"/>
              </a:solidFill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467544" y="1268760"/>
            <a:ext cx="982961" cy="301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solidFill>
                  <a:schemeClr val="bg1"/>
                </a:solidFill>
              </a:rPr>
              <a:t>Statens IT</a:t>
            </a:r>
            <a:endParaRPr lang="da-DK" sz="1200" b="1" dirty="0">
              <a:solidFill>
                <a:schemeClr val="bg1"/>
              </a:solidFill>
            </a:endParaRPr>
          </a:p>
        </p:txBody>
      </p:sp>
      <p:sp>
        <p:nvSpPr>
          <p:cNvPr id="32" name="Rektangel 31"/>
          <p:cNvSpPr/>
          <p:nvPr/>
        </p:nvSpPr>
        <p:spPr>
          <a:xfrm>
            <a:off x="467544" y="4077072"/>
            <a:ext cx="756938" cy="301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solidFill>
                  <a:schemeClr val="bg1"/>
                </a:solidFill>
              </a:rPr>
              <a:t>Indkøb</a:t>
            </a:r>
            <a:endParaRPr lang="da-DK" sz="1200" b="1" dirty="0">
              <a:solidFill>
                <a:schemeClr val="bg1"/>
              </a:solidFill>
            </a:endParaRPr>
          </a:p>
        </p:txBody>
      </p:sp>
      <p:sp>
        <p:nvSpPr>
          <p:cNvPr id="18" name="Kombinationstegning 17"/>
          <p:cNvSpPr/>
          <p:nvPr/>
        </p:nvSpPr>
        <p:spPr bwMode="auto">
          <a:xfrm>
            <a:off x="2987823" y="2636912"/>
            <a:ext cx="3168353" cy="2160240"/>
          </a:xfrm>
          <a:custGeom>
            <a:avLst/>
            <a:gdLst>
              <a:gd name="connsiteX0" fmla="*/ 1021080 w 6172200"/>
              <a:gd name="connsiteY0" fmla="*/ 0 h 3688080"/>
              <a:gd name="connsiteX1" fmla="*/ 0 w 6172200"/>
              <a:gd name="connsiteY1" fmla="*/ 1046480 h 3688080"/>
              <a:gd name="connsiteX2" fmla="*/ 5080 w 6172200"/>
              <a:gd name="connsiteY2" fmla="*/ 3688080 h 3688080"/>
              <a:gd name="connsiteX3" fmla="*/ 6172200 w 6172200"/>
              <a:gd name="connsiteY3" fmla="*/ 3688080 h 3688080"/>
              <a:gd name="connsiteX4" fmla="*/ 6172200 w 6172200"/>
              <a:gd name="connsiteY4" fmla="*/ 1026160 h 3688080"/>
              <a:gd name="connsiteX5" fmla="*/ 5140960 w 6172200"/>
              <a:gd name="connsiteY5" fmla="*/ 5080 h 3688080"/>
              <a:gd name="connsiteX6" fmla="*/ 4119880 w 6172200"/>
              <a:gd name="connsiteY6" fmla="*/ 1031240 h 3688080"/>
              <a:gd name="connsiteX7" fmla="*/ 3083560 w 6172200"/>
              <a:gd name="connsiteY7" fmla="*/ 0 h 3688080"/>
              <a:gd name="connsiteX8" fmla="*/ 2057400 w 6172200"/>
              <a:gd name="connsiteY8" fmla="*/ 1036320 h 3688080"/>
              <a:gd name="connsiteX9" fmla="*/ 1021080 w 6172200"/>
              <a:gd name="connsiteY9" fmla="*/ 0 h 3688080"/>
              <a:gd name="connsiteX0" fmla="*/ 1019079 w 6170199"/>
              <a:gd name="connsiteY0" fmla="*/ 0 h 3688080"/>
              <a:gd name="connsiteX1" fmla="*/ 0 w 6170199"/>
              <a:gd name="connsiteY1" fmla="*/ 1034475 h 3688080"/>
              <a:gd name="connsiteX2" fmla="*/ 3079 w 6170199"/>
              <a:gd name="connsiteY2" fmla="*/ 3688080 h 3688080"/>
              <a:gd name="connsiteX3" fmla="*/ 6170199 w 6170199"/>
              <a:gd name="connsiteY3" fmla="*/ 3688080 h 3688080"/>
              <a:gd name="connsiteX4" fmla="*/ 6170199 w 6170199"/>
              <a:gd name="connsiteY4" fmla="*/ 1026160 h 3688080"/>
              <a:gd name="connsiteX5" fmla="*/ 5138959 w 6170199"/>
              <a:gd name="connsiteY5" fmla="*/ 5080 h 3688080"/>
              <a:gd name="connsiteX6" fmla="*/ 4117879 w 6170199"/>
              <a:gd name="connsiteY6" fmla="*/ 1031240 h 3688080"/>
              <a:gd name="connsiteX7" fmla="*/ 3081559 w 6170199"/>
              <a:gd name="connsiteY7" fmla="*/ 0 h 3688080"/>
              <a:gd name="connsiteX8" fmla="*/ 2055399 w 6170199"/>
              <a:gd name="connsiteY8" fmla="*/ 1036320 h 3688080"/>
              <a:gd name="connsiteX9" fmla="*/ 1019079 w 6170199"/>
              <a:gd name="connsiteY9" fmla="*/ 0 h 3688080"/>
              <a:gd name="connsiteX0" fmla="*/ 1023081 w 6174201"/>
              <a:gd name="connsiteY0" fmla="*/ 0 h 3688080"/>
              <a:gd name="connsiteX1" fmla="*/ 0 w 6174201"/>
              <a:gd name="connsiteY1" fmla="*/ 1038476 h 3688080"/>
              <a:gd name="connsiteX2" fmla="*/ 7081 w 6174201"/>
              <a:gd name="connsiteY2" fmla="*/ 3688080 h 3688080"/>
              <a:gd name="connsiteX3" fmla="*/ 6174201 w 6174201"/>
              <a:gd name="connsiteY3" fmla="*/ 3688080 h 3688080"/>
              <a:gd name="connsiteX4" fmla="*/ 6174201 w 6174201"/>
              <a:gd name="connsiteY4" fmla="*/ 1026160 h 3688080"/>
              <a:gd name="connsiteX5" fmla="*/ 5142961 w 6174201"/>
              <a:gd name="connsiteY5" fmla="*/ 5080 h 3688080"/>
              <a:gd name="connsiteX6" fmla="*/ 4121881 w 6174201"/>
              <a:gd name="connsiteY6" fmla="*/ 1031240 h 3688080"/>
              <a:gd name="connsiteX7" fmla="*/ 3085561 w 6174201"/>
              <a:gd name="connsiteY7" fmla="*/ 0 h 3688080"/>
              <a:gd name="connsiteX8" fmla="*/ 2059401 w 6174201"/>
              <a:gd name="connsiteY8" fmla="*/ 1036320 h 3688080"/>
              <a:gd name="connsiteX9" fmla="*/ 1023081 w 6174201"/>
              <a:gd name="connsiteY9" fmla="*/ 0 h 3688080"/>
              <a:gd name="connsiteX0" fmla="*/ 1023081 w 6174201"/>
              <a:gd name="connsiteY0" fmla="*/ 0 h 3688080"/>
              <a:gd name="connsiteX1" fmla="*/ 0 w 6174201"/>
              <a:gd name="connsiteY1" fmla="*/ 1038476 h 3688080"/>
              <a:gd name="connsiteX2" fmla="*/ 7081 w 6174201"/>
              <a:gd name="connsiteY2" fmla="*/ 3688080 h 3688080"/>
              <a:gd name="connsiteX3" fmla="*/ 6174201 w 6174201"/>
              <a:gd name="connsiteY3" fmla="*/ 3688080 h 3688080"/>
              <a:gd name="connsiteX4" fmla="*/ 6174201 w 6174201"/>
              <a:gd name="connsiteY4" fmla="*/ 1026160 h 3688080"/>
              <a:gd name="connsiteX5" fmla="*/ 5142961 w 6174201"/>
              <a:gd name="connsiteY5" fmla="*/ 5080 h 3688080"/>
              <a:gd name="connsiteX6" fmla="*/ 4121881 w 6174201"/>
              <a:gd name="connsiteY6" fmla="*/ 1031240 h 3688080"/>
              <a:gd name="connsiteX7" fmla="*/ 3085561 w 6174201"/>
              <a:gd name="connsiteY7" fmla="*/ 0 h 3688080"/>
              <a:gd name="connsiteX8" fmla="*/ 2051398 w 6174201"/>
              <a:gd name="connsiteY8" fmla="*/ 1032318 h 3688080"/>
              <a:gd name="connsiteX9" fmla="*/ 1023081 w 6174201"/>
              <a:gd name="connsiteY9" fmla="*/ 0 h 3688080"/>
              <a:gd name="connsiteX0" fmla="*/ 1023081 w 6174201"/>
              <a:gd name="connsiteY0" fmla="*/ 0 h 3688080"/>
              <a:gd name="connsiteX1" fmla="*/ 0 w 6174201"/>
              <a:gd name="connsiteY1" fmla="*/ 1038476 h 3688080"/>
              <a:gd name="connsiteX2" fmla="*/ 7081 w 6174201"/>
              <a:gd name="connsiteY2" fmla="*/ 3688080 h 3688080"/>
              <a:gd name="connsiteX3" fmla="*/ 6174201 w 6174201"/>
              <a:gd name="connsiteY3" fmla="*/ 3688080 h 3688080"/>
              <a:gd name="connsiteX4" fmla="*/ 6174201 w 6174201"/>
              <a:gd name="connsiteY4" fmla="*/ 1026160 h 3688080"/>
              <a:gd name="connsiteX5" fmla="*/ 5142961 w 6174201"/>
              <a:gd name="connsiteY5" fmla="*/ 5080 h 3688080"/>
              <a:gd name="connsiteX6" fmla="*/ 4121881 w 6174201"/>
              <a:gd name="connsiteY6" fmla="*/ 1031240 h 3688080"/>
              <a:gd name="connsiteX7" fmla="*/ 3085561 w 6174201"/>
              <a:gd name="connsiteY7" fmla="*/ 0 h 3688080"/>
              <a:gd name="connsiteX8" fmla="*/ 2059401 w 6174201"/>
              <a:gd name="connsiteY8" fmla="*/ 1040321 h 3688080"/>
              <a:gd name="connsiteX9" fmla="*/ 1023081 w 6174201"/>
              <a:gd name="connsiteY9" fmla="*/ 0 h 3688080"/>
              <a:gd name="connsiteX0" fmla="*/ 1029084 w 6174201"/>
              <a:gd name="connsiteY0" fmla="*/ 0 h 3694082"/>
              <a:gd name="connsiteX1" fmla="*/ 0 w 6174201"/>
              <a:gd name="connsiteY1" fmla="*/ 1044478 h 3694082"/>
              <a:gd name="connsiteX2" fmla="*/ 7081 w 6174201"/>
              <a:gd name="connsiteY2" fmla="*/ 3694082 h 3694082"/>
              <a:gd name="connsiteX3" fmla="*/ 6174201 w 6174201"/>
              <a:gd name="connsiteY3" fmla="*/ 3694082 h 3694082"/>
              <a:gd name="connsiteX4" fmla="*/ 6174201 w 6174201"/>
              <a:gd name="connsiteY4" fmla="*/ 1032162 h 3694082"/>
              <a:gd name="connsiteX5" fmla="*/ 5142961 w 6174201"/>
              <a:gd name="connsiteY5" fmla="*/ 11082 h 3694082"/>
              <a:gd name="connsiteX6" fmla="*/ 4121881 w 6174201"/>
              <a:gd name="connsiteY6" fmla="*/ 1037242 h 3694082"/>
              <a:gd name="connsiteX7" fmla="*/ 3085561 w 6174201"/>
              <a:gd name="connsiteY7" fmla="*/ 6002 h 3694082"/>
              <a:gd name="connsiteX8" fmla="*/ 2059401 w 6174201"/>
              <a:gd name="connsiteY8" fmla="*/ 1046323 h 3694082"/>
              <a:gd name="connsiteX9" fmla="*/ 1029084 w 6174201"/>
              <a:gd name="connsiteY9" fmla="*/ 0 h 3694082"/>
              <a:gd name="connsiteX0" fmla="*/ 1030409 w 6175526"/>
              <a:gd name="connsiteY0" fmla="*/ 0 h 3702086"/>
              <a:gd name="connsiteX1" fmla="*/ 1325 w 6175526"/>
              <a:gd name="connsiteY1" fmla="*/ 1044478 h 3702086"/>
              <a:gd name="connsiteX2" fmla="*/ 402 w 6175526"/>
              <a:gd name="connsiteY2" fmla="*/ 3702086 h 3702086"/>
              <a:gd name="connsiteX3" fmla="*/ 6175526 w 6175526"/>
              <a:gd name="connsiteY3" fmla="*/ 3694082 h 3702086"/>
              <a:gd name="connsiteX4" fmla="*/ 6175526 w 6175526"/>
              <a:gd name="connsiteY4" fmla="*/ 1032162 h 3702086"/>
              <a:gd name="connsiteX5" fmla="*/ 5144286 w 6175526"/>
              <a:gd name="connsiteY5" fmla="*/ 11082 h 3702086"/>
              <a:gd name="connsiteX6" fmla="*/ 4123206 w 6175526"/>
              <a:gd name="connsiteY6" fmla="*/ 1037242 h 3702086"/>
              <a:gd name="connsiteX7" fmla="*/ 3086886 w 6175526"/>
              <a:gd name="connsiteY7" fmla="*/ 6002 h 3702086"/>
              <a:gd name="connsiteX8" fmla="*/ 2060726 w 6175526"/>
              <a:gd name="connsiteY8" fmla="*/ 1046323 h 3702086"/>
              <a:gd name="connsiteX9" fmla="*/ 1030409 w 6175526"/>
              <a:gd name="connsiteY9" fmla="*/ 0 h 3702086"/>
              <a:gd name="connsiteX0" fmla="*/ 1030409 w 6175526"/>
              <a:gd name="connsiteY0" fmla="*/ 0 h 3702086"/>
              <a:gd name="connsiteX1" fmla="*/ 1325 w 6175526"/>
              <a:gd name="connsiteY1" fmla="*/ 1044478 h 3702086"/>
              <a:gd name="connsiteX2" fmla="*/ 402 w 6175526"/>
              <a:gd name="connsiteY2" fmla="*/ 3702086 h 3702086"/>
              <a:gd name="connsiteX3" fmla="*/ 6169524 w 6175526"/>
              <a:gd name="connsiteY3" fmla="*/ 3702086 h 3702086"/>
              <a:gd name="connsiteX4" fmla="*/ 6175526 w 6175526"/>
              <a:gd name="connsiteY4" fmla="*/ 1032162 h 3702086"/>
              <a:gd name="connsiteX5" fmla="*/ 5144286 w 6175526"/>
              <a:gd name="connsiteY5" fmla="*/ 11082 h 3702086"/>
              <a:gd name="connsiteX6" fmla="*/ 4123206 w 6175526"/>
              <a:gd name="connsiteY6" fmla="*/ 1037242 h 3702086"/>
              <a:gd name="connsiteX7" fmla="*/ 3086886 w 6175526"/>
              <a:gd name="connsiteY7" fmla="*/ 6002 h 3702086"/>
              <a:gd name="connsiteX8" fmla="*/ 2060726 w 6175526"/>
              <a:gd name="connsiteY8" fmla="*/ 1046323 h 3702086"/>
              <a:gd name="connsiteX9" fmla="*/ 1030409 w 6175526"/>
              <a:gd name="connsiteY9" fmla="*/ 0 h 3702086"/>
              <a:gd name="connsiteX0" fmla="*/ 1030409 w 6169938"/>
              <a:gd name="connsiteY0" fmla="*/ 0 h 3702086"/>
              <a:gd name="connsiteX1" fmla="*/ 1325 w 6169938"/>
              <a:gd name="connsiteY1" fmla="*/ 1044478 h 3702086"/>
              <a:gd name="connsiteX2" fmla="*/ 402 w 6169938"/>
              <a:gd name="connsiteY2" fmla="*/ 3702086 h 3702086"/>
              <a:gd name="connsiteX3" fmla="*/ 6169524 w 6169938"/>
              <a:gd name="connsiteY3" fmla="*/ 3702086 h 3702086"/>
              <a:gd name="connsiteX4" fmla="*/ 6167523 w 6169938"/>
              <a:gd name="connsiteY4" fmla="*/ 1040166 h 3702086"/>
              <a:gd name="connsiteX5" fmla="*/ 5144286 w 6169938"/>
              <a:gd name="connsiteY5" fmla="*/ 11082 h 3702086"/>
              <a:gd name="connsiteX6" fmla="*/ 4123206 w 6169938"/>
              <a:gd name="connsiteY6" fmla="*/ 1037242 h 3702086"/>
              <a:gd name="connsiteX7" fmla="*/ 3086886 w 6169938"/>
              <a:gd name="connsiteY7" fmla="*/ 6002 h 3702086"/>
              <a:gd name="connsiteX8" fmla="*/ 2060726 w 6169938"/>
              <a:gd name="connsiteY8" fmla="*/ 1046323 h 3702086"/>
              <a:gd name="connsiteX9" fmla="*/ 1030409 w 6169938"/>
              <a:gd name="connsiteY9" fmla="*/ 0 h 3702086"/>
              <a:gd name="connsiteX0" fmla="*/ 1030409 w 6179528"/>
              <a:gd name="connsiteY0" fmla="*/ 0 h 3702086"/>
              <a:gd name="connsiteX1" fmla="*/ 1325 w 6179528"/>
              <a:gd name="connsiteY1" fmla="*/ 1044478 h 3702086"/>
              <a:gd name="connsiteX2" fmla="*/ 402 w 6179528"/>
              <a:gd name="connsiteY2" fmla="*/ 3702086 h 3702086"/>
              <a:gd name="connsiteX3" fmla="*/ 6169524 w 6179528"/>
              <a:gd name="connsiteY3" fmla="*/ 3702086 h 3702086"/>
              <a:gd name="connsiteX4" fmla="*/ 6179528 w 6179528"/>
              <a:gd name="connsiteY4" fmla="*/ 1040166 h 3702086"/>
              <a:gd name="connsiteX5" fmla="*/ 5144286 w 6179528"/>
              <a:gd name="connsiteY5" fmla="*/ 11082 h 3702086"/>
              <a:gd name="connsiteX6" fmla="*/ 4123206 w 6179528"/>
              <a:gd name="connsiteY6" fmla="*/ 1037242 h 3702086"/>
              <a:gd name="connsiteX7" fmla="*/ 3086886 w 6179528"/>
              <a:gd name="connsiteY7" fmla="*/ 6002 h 3702086"/>
              <a:gd name="connsiteX8" fmla="*/ 2060726 w 6179528"/>
              <a:gd name="connsiteY8" fmla="*/ 1046323 h 3702086"/>
              <a:gd name="connsiteX9" fmla="*/ 1030409 w 6179528"/>
              <a:gd name="connsiteY9" fmla="*/ 0 h 3702086"/>
              <a:gd name="connsiteX0" fmla="*/ 1030409 w 6173525"/>
              <a:gd name="connsiteY0" fmla="*/ 0 h 3702086"/>
              <a:gd name="connsiteX1" fmla="*/ 1325 w 6173525"/>
              <a:gd name="connsiteY1" fmla="*/ 1044478 h 3702086"/>
              <a:gd name="connsiteX2" fmla="*/ 402 w 6173525"/>
              <a:gd name="connsiteY2" fmla="*/ 3702086 h 3702086"/>
              <a:gd name="connsiteX3" fmla="*/ 6169524 w 6173525"/>
              <a:gd name="connsiteY3" fmla="*/ 3702086 h 3702086"/>
              <a:gd name="connsiteX4" fmla="*/ 6173525 w 6173525"/>
              <a:gd name="connsiteY4" fmla="*/ 1046168 h 3702086"/>
              <a:gd name="connsiteX5" fmla="*/ 5144286 w 6173525"/>
              <a:gd name="connsiteY5" fmla="*/ 11082 h 3702086"/>
              <a:gd name="connsiteX6" fmla="*/ 4123206 w 6173525"/>
              <a:gd name="connsiteY6" fmla="*/ 1037242 h 3702086"/>
              <a:gd name="connsiteX7" fmla="*/ 3086886 w 6173525"/>
              <a:gd name="connsiteY7" fmla="*/ 6002 h 3702086"/>
              <a:gd name="connsiteX8" fmla="*/ 2060726 w 6173525"/>
              <a:gd name="connsiteY8" fmla="*/ 1046323 h 3702086"/>
              <a:gd name="connsiteX9" fmla="*/ 1030409 w 6173525"/>
              <a:gd name="connsiteY9" fmla="*/ 0 h 3702086"/>
              <a:gd name="connsiteX0" fmla="*/ 1030409 w 6173525"/>
              <a:gd name="connsiteY0" fmla="*/ 0 h 3702086"/>
              <a:gd name="connsiteX1" fmla="*/ 1325 w 6173525"/>
              <a:gd name="connsiteY1" fmla="*/ 1044478 h 3702086"/>
              <a:gd name="connsiteX2" fmla="*/ 402 w 6173525"/>
              <a:gd name="connsiteY2" fmla="*/ 3702086 h 3702086"/>
              <a:gd name="connsiteX3" fmla="*/ 6169524 w 6173525"/>
              <a:gd name="connsiteY3" fmla="*/ 3702086 h 3702086"/>
              <a:gd name="connsiteX4" fmla="*/ 6173525 w 6173525"/>
              <a:gd name="connsiteY4" fmla="*/ 1046168 h 3702086"/>
              <a:gd name="connsiteX5" fmla="*/ 5140284 w 6173525"/>
              <a:gd name="connsiteY5" fmla="*/ 9081 h 3702086"/>
              <a:gd name="connsiteX6" fmla="*/ 4123206 w 6173525"/>
              <a:gd name="connsiteY6" fmla="*/ 1037242 h 3702086"/>
              <a:gd name="connsiteX7" fmla="*/ 3086886 w 6173525"/>
              <a:gd name="connsiteY7" fmla="*/ 6002 h 3702086"/>
              <a:gd name="connsiteX8" fmla="*/ 2060726 w 6173525"/>
              <a:gd name="connsiteY8" fmla="*/ 1046323 h 3702086"/>
              <a:gd name="connsiteX9" fmla="*/ 1030409 w 6173525"/>
              <a:gd name="connsiteY9" fmla="*/ 0 h 3702086"/>
              <a:gd name="connsiteX0" fmla="*/ 1030409 w 6173525"/>
              <a:gd name="connsiteY0" fmla="*/ 0 h 3702086"/>
              <a:gd name="connsiteX1" fmla="*/ 1325 w 6173525"/>
              <a:gd name="connsiteY1" fmla="*/ 1044478 h 3702086"/>
              <a:gd name="connsiteX2" fmla="*/ 402 w 6173525"/>
              <a:gd name="connsiteY2" fmla="*/ 3702086 h 3702086"/>
              <a:gd name="connsiteX3" fmla="*/ 6169524 w 6173525"/>
              <a:gd name="connsiteY3" fmla="*/ 3702086 h 3702086"/>
              <a:gd name="connsiteX4" fmla="*/ 6173525 w 6173525"/>
              <a:gd name="connsiteY4" fmla="*/ 1046168 h 3702086"/>
              <a:gd name="connsiteX5" fmla="*/ 5140284 w 6173525"/>
              <a:gd name="connsiteY5" fmla="*/ 9081 h 3702086"/>
              <a:gd name="connsiteX6" fmla="*/ 4111201 w 6173525"/>
              <a:gd name="connsiteY6" fmla="*/ 1041244 h 3702086"/>
              <a:gd name="connsiteX7" fmla="*/ 3086886 w 6173525"/>
              <a:gd name="connsiteY7" fmla="*/ 6002 h 3702086"/>
              <a:gd name="connsiteX8" fmla="*/ 2060726 w 6173525"/>
              <a:gd name="connsiteY8" fmla="*/ 1046323 h 3702086"/>
              <a:gd name="connsiteX9" fmla="*/ 1030409 w 6173525"/>
              <a:gd name="connsiteY9" fmla="*/ 0 h 3702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73525" h="3702086">
                <a:moveTo>
                  <a:pt x="1030409" y="0"/>
                </a:moveTo>
                <a:lnTo>
                  <a:pt x="1325" y="1044478"/>
                </a:lnTo>
                <a:cubicBezTo>
                  <a:pt x="3018" y="1925011"/>
                  <a:pt x="-1291" y="2821553"/>
                  <a:pt x="402" y="3702086"/>
                </a:cubicBezTo>
                <a:lnTo>
                  <a:pt x="6169524" y="3702086"/>
                </a:lnTo>
                <a:cubicBezTo>
                  <a:pt x="6171525" y="2812111"/>
                  <a:pt x="6171524" y="1936143"/>
                  <a:pt x="6173525" y="1046168"/>
                </a:cubicBezTo>
                <a:lnTo>
                  <a:pt x="5140284" y="9081"/>
                </a:lnTo>
                <a:lnTo>
                  <a:pt x="4111201" y="1041244"/>
                </a:lnTo>
                <a:lnTo>
                  <a:pt x="3086886" y="6002"/>
                </a:lnTo>
                <a:lnTo>
                  <a:pt x="2060726" y="1046323"/>
                </a:lnTo>
                <a:lnTo>
                  <a:pt x="1030409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285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itchFamily="18" charset="0"/>
              </a:rPr>
              <a:t>FGU</a:t>
            </a:r>
          </a:p>
        </p:txBody>
      </p:sp>
    </p:spTree>
    <p:extLst>
      <p:ext uri="{BB962C8B-B14F-4D97-AF65-F5344CB8AC3E}">
        <p14:creationId xmlns:p14="http://schemas.microsoft.com/office/powerpoint/2010/main" val="41729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-præsentation KTS">
  <a:themeElements>
    <a:clrScheme name="Ministeriet for børn og undervisning 1">
      <a:dk1>
        <a:srgbClr val="000000"/>
      </a:dk1>
      <a:lt1>
        <a:srgbClr val="FFFFFF"/>
      </a:lt1>
      <a:dk2>
        <a:srgbClr val="B63333"/>
      </a:dk2>
      <a:lt2>
        <a:srgbClr val="537B8D"/>
      </a:lt2>
      <a:accent1>
        <a:srgbClr val="00641E"/>
      </a:accent1>
      <a:accent2>
        <a:srgbClr val="906B00"/>
      </a:accent2>
      <a:accent3>
        <a:srgbClr val="FFFFFF"/>
      </a:accent3>
      <a:accent4>
        <a:srgbClr val="000000"/>
      </a:accent4>
      <a:accent5>
        <a:srgbClr val="AAB8AB"/>
      </a:accent5>
      <a:accent6>
        <a:srgbClr val="826000"/>
      </a:accent6>
      <a:hlink>
        <a:srgbClr val="781D7E"/>
      </a:hlink>
      <a:folHlink>
        <a:srgbClr val="FDB945"/>
      </a:folHlink>
    </a:clrScheme>
    <a:fontScheme name="Ministeriet for børn og undervisning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Ministeriet for børn og undervisning 1">
        <a:dk1>
          <a:srgbClr val="000000"/>
        </a:dk1>
        <a:lt1>
          <a:srgbClr val="FFFFFF"/>
        </a:lt1>
        <a:dk2>
          <a:srgbClr val="B63333"/>
        </a:dk2>
        <a:lt2>
          <a:srgbClr val="537B8D"/>
        </a:lt2>
        <a:accent1>
          <a:srgbClr val="00641E"/>
        </a:accent1>
        <a:accent2>
          <a:srgbClr val="906B00"/>
        </a:accent2>
        <a:accent3>
          <a:srgbClr val="FFFFFF"/>
        </a:accent3>
        <a:accent4>
          <a:srgbClr val="000000"/>
        </a:accent4>
        <a:accent5>
          <a:srgbClr val="AAB8AB"/>
        </a:accent5>
        <a:accent6>
          <a:srgbClr val="826000"/>
        </a:accent6>
        <a:hlink>
          <a:srgbClr val="781D7E"/>
        </a:hlink>
        <a:folHlink>
          <a:srgbClr val="FDB94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å - Ministeriet for børn og undervisning">
  <a:themeElements>
    <a:clrScheme name="Blå - Ministeriet for børn og undervisning 1">
      <a:dk1>
        <a:srgbClr val="000000"/>
      </a:dk1>
      <a:lt1>
        <a:srgbClr val="FFFFFF"/>
      </a:lt1>
      <a:dk2>
        <a:srgbClr val="B63333"/>
      </a:dk2>
      <a:lt2>
        <a:srgbClr val="537B8D"/>
      </a:lt2>
      <a:accent1>
        <a:srgbClr val="00641E"/>
      </a:accent1>
      <a:accent2>
        <a:srgbClr val="906B00"/>
      </a:accent2>
      <a:accent3>
        <a:srgbClr val="FFFFFF"/>
      </a:accent3>
      <a:accent4>
        <a:srgbClr val="000000"/>
      </a:accent4>
      <a:accent5>
        <a:srgbClr val="AAB8AB"/>
      </a:accent5>
      <a:accent6>
        <a:srgbClr val="826000"/>
      </a:accent6>
      <a:hlink>
        <a:srgbClr val="781D7E"/>
      </a:hlink>
      <a:folHlink>
        <a:srgbClr val="FDB945"/>
      </a:folHlink>
    </a:clrScheme>
    <a:fontScheme name="Blå - Ministeriet for børn og undervisning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Blå - Ministeriet for børn og undervisning 1">
        <a:dk1>
          <a:srgbClr val="000000"/>
        </a:dk1>
        <a:lt1>
          <a:srgbClr val="FFFFFF"/>
        </a:lt1>
        <a:dk2>
          <a:srgbClr val="B63333"/>
        </a:dk2>
        <a:lt2>
          <a:srgbClr val="537B8D"/>
        </a:lt2>
        <a:accent1>
          <a:srgbClr val="00641E"/>
        </a:accent1>
        <a:accent2>
          <a:srgbClr val="906B00"/>
        </a:accent2>
        <a:accent3>
          <a:srgbClr val="FFFFFF"/>
        </a:accent3>
        <a:accent4>
          <a:srgbClr val="000000"/>
        </a:accent4>
        <a:accent5>
          <a:srgbClr val="AAB8AB"/>
        </a:accent5>
        <a:accent6>
          <a:srgbClr val="826000"/>
        </a:accent6>
        <a:hlink>
          <a:srgbClr val="781D7E"/>
        </a:hlink>
        <a:folHlink>
          <a:srgbClr val="FDB94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Rød - Ministeriet for børn og undervisning">
  <a:themeElements>
    <a:clrScheme name="Rød - Ministeriet for børn og undervisning 1">
      <a:dk1>
        <a:srgbClr val="000000"/>
      </a:dk1>
      <a:lt1>
        <a:srgbClr val="FFFFFF"/>
      </a:lt1>
      <a:dk2>
        <a:srgbClr val="B63333"/>
      </a:dk2>
      <a:lt2>
        <a:srgbClr val="537B8D"/>
      </a:lt2>
      <a:accent1>
        <a:srgbClr val="00641E"/>
      </a:accent1>
      <a:accent2>
        <a:srgbClr val="906B00"/>
      </a:accent2>
      <a:accent3>
        <a:srgbClr val="FFFFFF"/>
      </a:accent3>
      <a:accent4>
        <a:srgbClr val="000000"/>
      </a:accent4>
      <a:accent5>
        <a:srgbClr val="AAB8AB"/>
      </a:accent5>
      <a:accent6>
        <a:srgbClr val="826000"/>
      </a:accent6>
      <a:hlink>
        <a:srgbClr val="781D7E"/>
      </a:hlink>
      <a:folHlink>
        <a:srgbClr val="FDB945"/>
      </a:folHlink>
    </a:clrScheme>
    <a:fontScheme name="Rød - Ministeriet for børn og undervisning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Rød - Ministeriet for børn og undervisning 1">
        <a:dk1>
          <a:srgbClr val="000000"/>
        </a:dk1>
        <a:lt1>
          <a:srgbClr val="FFFFFF"/>
        </a:lt1>
        <a:dk2>
          <a:srgbClr val="B63333"/>
        </a:dk2>
        <a:lt2>
          <a:srgbClr val="537B8D"/>
        </a:lt2>
        <a:accent1>
          <a:srgbClr val="00641E"/>
        </a:accent1>
        <a:accent2>
          <a:srgbClr val="906B00"/>
        </a:accent2>
        <a:accent3>
          <a:srgbClr val="FFFFFF"/>
        </a:accent3>
        <a:accent4>
          <a:srgbClr val="000000"/>
        </a:accent4>
        <a:accent5>
          <a:srgbClr val="AAB8AB"/>
        </a:accent5>
        <a:accent6>
          <a:srgbClr val="826000"/>
        </a:accent6>
        <a:hlink>
          <a:srgbClr val="781D7E"/>
        </a:hlink>
        <a:folHlink>
          <a:srgbClr val="FDB94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FABB37"/>
    </a:dk2>
    <a:lt2>
      <a:srgbClr val="00443B"/>
    </a:lt2>
    <a:accent1>
      <a:srgbClr val="957200"/>
    </a:accent1>
    <a:accent2>
      <a:srgbClr val="9A9B9B"/>
    </a:accent2>
    <a:accent3>
      <a:srgbClr val="FFFFFF"/>
    </a:accent3>
    <a:accent4>
      <a:srgbClr val="000000"/>
    </a:accent4>
    <a:accent5>
      <a:srgbClr val="C8BCAA"/>
    </a:accent5>
    <a:accent6>
      <a:srgbClr val="8B8C8C"/>
    </a:accent6>
    <a:hlink>
      <a:srgbClr val="639691"/>
    </a:hlink>
    <a:folHlink>
      <a:srgbClr val="BFD3D1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FABB37"/>
    </a:dk2>
    <a:lt2>
      <a:srgbClr val="00443B"/>
    </a:lt2>
    <a:accent1>
      <a:srgbClr val="957200"/>
    </a:accent1>
    <a:accent2>
      <a:srgbClr val="9A9B9B"/>
    </a:accent2>
    <a:accent3>
      <a:srgbClr val="FFFFFF"/>
    </a:accent3>
    <a:accent4>
      <a:srgbClr val="000000"/>
    </a:accent4>
    <a:accent5>
      <a:srgbClr val="C8BCAA"/>
    </a:accent5>
    <a:accent6>
      <a:srgbClr val="8B8C8C"/>
    </a:accent6>
    <a:hlink>
      <a:srgbClr val="639691"/>
    </a:hlink>
    <a:folHlink>
      <a:srgbClr val="BFD3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PP-præsentation KTS</Template>
  <TotalTime>565</TotalTime>
  <Words>58</Words>
  <Application>Microsoft Office PowerPoint</Application>
  <PresentationFormat>Skærmshow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Diastitler</vt:lpstr>
      </vt:variant>
      <vt:variant>
        <vt:i4>1</vt:i4>
      </vt:variant>
    </vt:vector>
  </HeadingPairs>
  <TitlesOfParts>
    <vt:vector size="4" baseType="lpstr">
      <vt:lpstr>PP-præsentation KTS</vt:lpstr>
      <vt:lpstr>Blå - Ministeriet for børn og undervisning</vt:lpstr>
      <vt:lpstr>Rød - Ministeriet for børn og undervisning</vt:lpstr>
      <vt:lpstr>Beslutning om fælles løsninger i FGU</vt:lpstr>
    </vt:vector>
  </TitlesOfParts>
  <Company>UNI-C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Mikkel Pilehave Jensen</dc:creator>
  <cp:lastModifiedBy>Undervisningsministeriet</cp:lastModifiedBy>
  <cp:revision>61</cp:revision>
  <cp:lastPrinted>2019-02-25T16:01:09Z</cp:lastPrinted>
  <dcterms:created xsi:type="dcterms:W3CDTF">2014-09-16T07:48:47Z</dcterms:created>
  <dcterms:modified xsi:type="dcterms:W3CDTF">2019-02-25T16:11:34Z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